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30279975" cy="42808525"/>
  <p:notesSz cx="20558125" cy="29452888"/>
  <p:defaultTextStyle>
    <a:defPPr>
      <a:defRPr lang="de-DE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19" d="100"/>
          <a:sy n="19" d="100"/>
        </p:scale>
        <p:origin x="3012" y="66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37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8B82859-9873-47EC-8B6C-76ADEE3A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 defTabSz="417643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88C427-DB13-4893-85AE-E6B57935FE43}" type="datetimeFigureOut">
              <a:rPr lang="de-DE"/>
              <a:pPr>
                <a:defRPr/>
              </a:pPr>
              <a:t>28.07.2025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4959EB-6013-4D2C-B448-D00578A0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 defTabSz="417643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FD6AFF-E1B0-46DF-83D6-C7565AF5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D4B802-AE85-4268-8804-7B3D592045AA}" type="slidenum">
              <a:rPr lang="ja-JP" altLang="de-DE"/>
              <a:pPr/>
              <a:t>‹#›</a:t>
            </a:fld>
            <a:endParaRPr lang="de-DE" altLang="ja-JP"/>
          </a:p>
        </p:txBody>
      </p:sp>
    </p:spTree>
    <p:extLst>
      <p:ext uri="{BB962C8B-B14F-4D97-AF65-F5344CB8AC3E}">
        <p14:creationId xmlns:p14="http://schemas.microsoft.com/office/powerpoint/2010/main" val="40270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E78F4DF-9EC0-47FB-B875-7135A5BF4FA6}"/>
              </a:ext>
            </a:extLst>
          </p:cNvPr>
          <p:cNvSpPr/>
          <p:nvPr userDrawn="1"/>
        </p:nvSpPr>
        <p:spPr>
          <a:xfrm>
            <a:off x="3620604" y="40286134"/>
            <a:ext cx="23038766" cy="1935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ja-JP" sz="60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24</a:t>
            </a:r>
            <a:r>
              <a:rPr lang="en-US" altLang="ja-JP" sz="6000" b="1" i="0" kern="100" baseline="300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th</a:t>
            </a:r>
            <a:r>
              <a:rPr lang="en-US" altLang="ja-JP" sz="60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International Symposium on High Voltage Engineering</a:t>
            </a:r>
            <a:r>
              <a:rPr lang="en-US" altLang="ja-JP" sz="4800" b="1" i="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ja-JP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ISH2025@Karuizawa,</a:t>
            </a:r>
            <a:r>
              <a:rPr lang="ja-JP" altLang="en-US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4800" b="1" i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Japan</a:t>
            </a:r>
            <a:endParaRPr lang="ja-JP" altLang="ja-JP" sz="4400" i="1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A723417-DF0D-41EF-857F-F1F116BDDE6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6339" y="305918"/>
            <a:ext cx="9144793" cy="38895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feld 3">
            <a:extLst>
              <a:ext uri="{FF2B5EF4-FFF2-40B4-BE49-F238E27FC236}">
                <a16:creationId xmlns:a16="http://schemas.microsoft.com/office/drawing/2014/main" id="{0F0134DC-BA34-4EB5-9D4C-DD98A28C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096173"/>
            <a:ext cx="23040975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6500" b="1" dirty="0">
                <a:latin typeface="Calibri" panose="020F0502020204030204" pitchFamily="34" charset="0"/>
              </a:rPr>
              <a:t>Paper</a:t>
            </a:r>
            <a:r>
              <a:rPr lang="ja-JP" altLang="en-US" sz="6500" b="1" dirty="0">
                <a:latin typeface="Calibri" panose="020F0502020204030204" pitchFamily="34" charset="0"/>
              </a:rPr>
              <a:t> </a:t>
            </a:r>
            <a:r>
              <a:rPr lang="en-US" altLang="ja-JP" sz="6500" b="1" dirty="0">
                <a:latin typeface="Calibri" panose="020F0502020204030204" pitchFamily="34" charset="0"/>
              </a:rPr>
              <a:t>Title</a:t>
            </a:r>
          </a:p>
          <a:p>
            <a:pPr algn="ctr" eaLnBrk="1" hangingPunct="1">
              <a:spcBef>
                <a:spcPts val="2500"/>
              </a:spcBef>
            </a:pPr>
            <a:r>
              <a:rPr lang="en-US" altLang="ja-JP" sz="3000" dirty="0">
                <a:latin typeface="Calibri" panose="020F0502020204030204" pitchFamily="34" charset="0"/>
              </a:rPr>
              <a:t>Authors</a:t>
            </a:r>
            <a:r>
              <a:rPr lang="ja-JP" altLang="en-US" sz="3000" dirty="0">
                <a:latin typeface="Calibri" panose="020F0502020204030204" pitchFamily="34" charset="0"/>
              </a:rPr>
              <a:t> </a:t>
            </a:r>
            <a:r>
              <a:rPr lang="en-US" altLang="ja-JP" sz="3000" dirty="0">
                <a:latin typeface="Calibri" panose="020F0502020204030204" pitchFamily="34" charset="0"/>
              </a:rPr>
              <a:t>Name</a:t>
            </a:r>
          </a:p>
          <a:p>
            <a:pPr algn="ctr" eaLnBrk="1" hangingPunct="1">
              <a:spcBef>
                <a:spcPts val="2500"/>
              </a:spcBef>
            </a:pPr>
            <a:r>
              <a:rPr lang="en-US" altLang="ja-JP" sz="3000" dirty="0">
                <a:latin typeface="Calibri" panose="020F0502020204030204" pitchFamily="34" charset="0"/>
              </a:rPr>
              <a:t>Affiliations, Country</a:t>
            </a:r>
          </a:p>
        </p:txBody>
      </p:sp>
      <p:sp>
        <p:nvSpPr>
          <p:cNvPr id="12291" name="Textfeld 4">
            <a:extLst>
              <a:ext uri="{FF2B5EF4-FFF2-40B4-BE49-F238E27FC236}">
                <a16:creationId xmlns:a16="http://schemas.microsoft.com/office/drawing/2014/main" id="{FC935491-4F11-4190-BEF2-F08215B89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913" y="7866758"/>
            <a:ext cx="27074812" cy="1209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ja-JP" sz="6000" b="1" dirty="0">
                <a:solidFill>
                  <a:srgbClr val="0000FF"/>
                </a:solidFill>
                <a:latin typeface="Calibri" panose="020F0502020204030204" pitchFamily="34" charset="0"/>
              </a:rPr>
              <a:t>Free Format hereinafter</a:t>
            </a: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</a:rPr>
              <a:t>(Please remove this text box)</a:t>
            </a:r>
            <a:endParaRPr lang="de-DE" altLang="ja-JP" sz="4000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de-DE" altLang="ja-JP" sz="6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[</a:t>
            </a:r>
            <a:r>
              <a:rPr lang="en-US" altLang="ja-JP" sz="4000" b="1" u="sng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Poster Preparation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]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size of the poster board is sufficient at two A0 vertical sheets.</a:t>
            </a:r>
            <a:r>
              <a:rPr lang="en-US" altLang="ja-JP" sz="40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Please prepare either one or two A0 sheets.</a:t>
            </a:r>
            <a:endParaRPr lang="en-US" altLang="ja-JP" sz="40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Printing will </a:t>
            </a:r>
            <a:r>
              <a:rPr lang="en-US" altLang="ja-JP" sz="40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not 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be available at the venue, and we are unable to accommodate printing requests.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Please bring your poster printed on A0 size paper (1189mm x 841mm).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We will provide push pins for displaying your poster on the board.</a:t>
            </a:r>
          </a:p>
          <a:p>
            <a:pPr algn="ctr" eaLnBrk="1" hangingPunct="1"/>
            <a:endParaRPr lang="en-US" altLang="ja-JP" sz="4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[</a:t>
            </a:r>
            <a:r>
              <a:rPr lang="en-US" altLang="ja-JP" sz="4000" b="1" u="sng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Poster Presentation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]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 paper indicating the poster number will be attached to the poster board. Please remove this paper and display your poster accordingly.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posters should be displayed during the morning break on the day of the poster session (refer to the program timetable).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Attendees will likely look for interesting posters during lunch breaks.</a:t>
            </a: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designated time for poster presentations is one hour in the afternoon. Please stand by your poster to answer any questions.</a:t>
            </a:r>
            <a:endParaRPr lang="ja-JP" altLang="en-US" sz="4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ja-JP" altLang="en-US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Once the poster session has concluded, please remove your poster from the board.</a:t>
            </a:r>
          </a:p>
          <a:p>
            <a:pPr algn="ctr" eaLnBrk="1" hangingPunct="1"/>
            <a:endParaRPr lang="de-DE" altLang="ja-JP" sz="6000" b="1" dirty="0">
              <a:solidFill>
                <a:srgbClr val="0000FF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2295" name="Textfeld 10">
            <a:extLst>
              <a:ext uri="{FF2B5EF4-FFF2-40B4-BE49-F238E27FC236}">
                <a16:creationId xmlns:a16="http://schemas.microsoft.com/office/drawing/2014/main" id="{1F36C188-1135-4073-9370-669B7668F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075" y="2128936"/>
            <a:ext cx="115204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ja-JP" sz="8000" dirty="0">
                <a:solidFill>
                  <a:srgbClr val="DE6336"/>
                </a:solidFill>
                <a:latin typeface="Calibri" panose="020F0502020204030204" pitchFamily="34" charset="0"/>
              </a:rPr>
              <a:t>PS0-00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299716F-15AE-4E30-AEB6-314BB1CE4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913" y="20885707"/>
            <a:ext cx="705643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ja-JP" sz="6000" b="1" dirty="0">
                <a:latin typeface="Calibri" panose="020F0502020204030204" pitchFamily="34" charset="0"/>
              </a:rPr>
              <a:t>1.</a:t>
            </a:r>
            <a:r>
              <a:rPr lang="ja-JP" altLang="en-US" sz="6000" b="1" dirty="0">
                <a:latin typeface="Calibri" panose="020F0502020204030204" pitchFamily="34" charset="0"/>
              </a:rPr>
              <a:t> </a:t>
            </a:r>
            <a:r>
              <a:rPr lang="de-DE" altLang="ja-JP" sz="6000" b="1" dirty="0"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altLang="ja-JP" sz="4000" dirty="0" err="1">
                <a:latin typeface="Calibri" panose="020F0502020204030204" pitchFamily="34" charset="0"/>
                <a:sym typeface="Wingdings" panose="05000000000000000000" pitchFamily="2" charset="2"/>
              </a:rPr>
              <a:t>Xxxxxxxxxx</a:t>
            </a:r>
            <a:r>
              <a:rPr lang="en-US" altLang="ja-JP" sz="4000" dirty="0">
                <a:latin typeface="Calibri" panose="020F0502020204030204" pitchFamily="34" charset="0"/>
                <a:sym typeface="Wingdings" panose="05000000000000000000" pitchFamily="2" charset="2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25">
            <a:extLst>
              <a:ext uri="{FF2B5EF4-FFF2-40B4-BE49-F238E27FC236}">
                <a16:creationId xmlns:a16="http://schemas.microsoft.com/office/drawing/2014/main" id="{6F63894E-BBEA-4519-9BD6-85C49E4AA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5158363"/>
            <a:ext cx="8424862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6000" b="1" dirty="0">
                <a:latin typeface="Calibri" panose="020F0502020204030204" pitchFamily="34" charset="0"/>
              </a:rPr>
              <a:t>5.Conclusion</a:t>
            </a:r>
          </a:p>
          <a:p>
            <a:pPr eaLnBrk="1" hangingPunct="1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altLang="ja-JP" sz="4000" dirty="0" err="1">
                <a:latin typeface="Calibri" panose="020F0502020204030204" pitchFamily="34" charset="0"/>
              </a:rPr>
              <a:t>Xxxxxxxxxxxxxxxxxxx</a:t>
            </a:r>
            <a:r>
              <a:rPr lang="en-US" altLang="ja-JP" sz="40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412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209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游明朝</vt:lpstr>
      <vt:lpstr>Arial</vt:lpstr>
      <vt:lpstr>Calibri</vt:lpstr>
      <vt:lpstr>Century</vt:lpstr>
      <vt:lpstr>Larissa</vt:lpstr>
      <vt:lpstr>PowerPoint プレゼンテーション</vt:lpstr>
      <vt:lpstr>PowerPoint プレゼンテーション</vt:lpstr>
    </vt:vector>
  </TitlesOfParts>
  <Company>TUM HSA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ISH2025</dc:creator>
  <cp:lastModifiedBy>KOJIMA Hiroki</cp:lastModifiedBy>
  <cp:revision>71</cp:revision>
  <cp:lastPrinted>2012-02-13T11:44:21Z</cp:lastPrinted>
  <dcterms:created xsi:type="dcterms:W3CDTF">2012-01-27T19:43:58Z</dcterms:created>
  <dcterms:modified xsi:type="dcterms:W3CDTF">2025-07-28T07:23:47Z</dcterms:modified>
</cp:coreProperties>
</file>