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1" r:id="rId4"/>
    <p:sldId id="263" r:id="rId5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CCFFCC"/>
    <a:srgbClr val="66FFFF"/>
    <a:srgbClr val="CCFFFF"/>
    <a:srgbClr val="9966FF"/>
    <a:srgbClr val="CCCCFF"/>
    <a:srgbClr val="CC99FF"/>
    <a:srgbClr val="EBFFEB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7CF71B41-C6EA-4451-BDAA-FDBA1009B8A0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1EE134F1-C286-4E5D-B5E2-BBF6EA4D0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1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B169F8C-0DEF-4029-8ACF-0EB96B391803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9506A589-3DB0-4AA5-9AD0-5676E3786F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27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gradFill flip="none" rotWithShape="1">
          <a:gsLst>
            <a:gs pos="97000">
              <a:srgbClr val="CCFFCC"/>
            </a:gs>
            <a:gs pos="0">
              <a:srgbClr val="FFFFEB"/>
            </a:gs>
            <a:gs pos="100000">
              <a:srgbClr val="CCFFCC"/>
            </a:gs>
            <a:gs pos="100000">
              <a:srgbClr val="CCFFCC"/>
            </a:gs>
            <a:gs pos="100000">
              <a:srgbClr val="99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0504" y="172815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5300-3BF9-4009-B170-9583BBD53E8A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DAB60D1-A4E7-4DDA-82BB-4B1383601B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05971" y="5455798"/>
            <a:ext cx="3286029" cy="140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9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83BD-48C7-4C8D-A3BF-F1FB08EDC808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257D-FD23-43E9-835E-79EA829670BC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0556-C705-43C5-8BB1-ED3FEA1A1996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136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866D-293D-4793-99FA-B2D2FA4A7EF2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98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図 3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92643"/>
            <a:ext cx="12192000" cy="36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07567" y="6454979"/>
            <a:ext cx="2743200" cy="365125"/>
          </a:xfrm>
        </p:spPr>
        <p:txBody>
          <a:bodyPr/>
          <a:lstStyle/>
          <a:p>
            <a:fld id="{4BFB1D31-34C4-43DF-8776-037E567CB988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918162" y="6487518"/>
            <a:ext cx="411480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436407" y="6527329"/>
            <a:ext cx="685799" cy="275871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8302572" y="6574887"/>
            <a:ext cx="2909193" cy="24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ISH2025@Karuizawa,</a:t>
            </a:r>
            <a:r>
              <a:rPr kumimoji="1" lang="ja-JP" altLang="en-US" sz="1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Japan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6E76DE7A-0D7A-480F-B4FD-E7B9114187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79200" y="37661"/>
            <a:ext cx="2161763" cy="9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4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92643"/>
            <a:ext cx="12192000" cy="36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EFC2-87C2-482F-9D25-2942C7AEA75E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436407" y="6527329"/>
            <a:ext cx="685799" cy="275871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5" name="テキスト ボックス 34"/>
          <p:cNvSpPr txBox="1"/>
          <p:nvPr userDrawn="1"/>
        </p:nvSpPr>
        <p:spPr>
          <a:xfrm>
            <a:off x="8302572" y="6574887"/>
            <a:ext cx="2909193" cy="24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ISH2025@Karuizawa,</a:t>
            </a:r>
            <a:r>
              <a:rPr kumimoji="1" lang="ja-JP" altLang="en-US" sz="1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Japan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633092A-36B6-462E-942C-70992312AB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79200" y="37661"/>
            <a:ext cx="2161763" cy="9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タイトルとコンテンツ">
    <p:bg>
      <p:bgPr>
        <a:gradFill>
          <a:gsLst>
            <a:gs pos="0">
              <a:schemeClr val="bg1"/>
            </a:gs>
            <a:gs pos="47000">
              <a:srgbClr val="CCFFFF"/>
            </a:gs>
            <a:gs pos="99000">
              <a:srgbClr val="66FFFF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92643"/>
            <a:ext cx="12192000" cy="36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26A6-7A76-42F8-9BC8-07A1BA24305F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スライド番号プレースホルダー 5"/>
          <p:cNvSpPr txBox="1">
            <a:spLocks/>
          </p:cNvSpPr>
          <p:nvPr userDrawn="1"/>
        </p:nvSpPr>
        <p:spPr>
          <a:xfrm>
            <a:off x="11436407" y="6527329"/>
            <a:ext cx="685799" cy="275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b="1" kern="1200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5" name="テキスト ボックス 54"/>
          <p:cNvSpPr txBox="1"/>
          <p:nvPr userDrawn="1"/>
        </p:nvSpPr>
        <p:spPr>
          <a:xfrm>
            <a:off x="8302576" y="6574887"/>
            <a:ext cx="2909194" cy="24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ISH2025@Karuizawa,</a:t>
            </a:r>
            <a:r>
              <a:rPr kumimoji="1" lang="ja-JP" altLang="en-US" sz="1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Japan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B380829B-20DC-43A8-A870-4986723DAB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79200" y="37661"/>
            <a:ext cx="2161763" cy="9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C873-D65A-4664-969F-B9B8502E60E2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4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00DCC-68EB-4BD9-8104-8B6512557C49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14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F3E8-5D2A-48AB-9E6F-936BDA394F68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90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6E4F-A90E-40F9-84C0-DEDBC079DCFC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80D-651F-4D2E-83AC-2216CC400DFF}" type="datetime1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83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99323B28-B0E4-4CFA-8ECD-3E525FC58A43}" type="datetime1">
              <a:rPr lang="ja-JP" altLang="en-US" smtClean="0"/>
              <a:t>2025/7/11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F51D63B1-B313-473D-9797-51F7DACB64D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86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01125" y="1586260"/>
            <a:ext cx="10083282" cy="1842740"/>
          </a:xfrm>
        </p:spPr>
        <p:txBody>
          <a:bodyPr anchor="t">
            <a:normAutofit/>
          </a:bodyPr>
          <a:lstStyle/>
          <a:p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ja-JP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01125" y="3618780"/>
            <a:ext cx="100832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pPr algn="ctr"/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 Presenter : 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Presenter’s</a:t>
            </a:r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9D2B5B-5846-4F79-B138-278D06BF1F16}"/>
              </a:ext>
            </a:extLst>
          </p:cNvPr>
          <p:cNvSpPr/>
          <p:nvPr/>
        </p:nvSpPr>
        <p:spPr>
          <a:xfrm>
            <a:off x="4303723" y="934815"/>
            <a:ext cx="2940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Session No. </a:t>
            </a:r>
            <a:r>
              <a:rPr lang="en-US" altLang="ja-JP" sz="2400">
                <a:latin typeface="Arial" panose="020B0604020202020204" pitchFamily="34" charset="0"/>
                <a:cs typeface="Arial" panose="020B0604020202020204" pitchFamily="34" charset="0"/>
              </a:rPr>
              <a:t>: C13-2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6287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Paper Presentation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fld id="{F51D63B1-B313-473D-9797-51F7DACB64D6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22736" y="1146383"/>
            <a:ext cx="11335872" cy="5020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n"/>
              <a:defRPr kumimoji="1" sz="2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kumimoji="1" sz="2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Please use this template to prepare your Paper Presentation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Preparation of Presentation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of this template,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follows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Type in the session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number(Room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A,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C,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order) and the title of your Paper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Specify main author’s and presenter’s name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logo of the company or affiliation – of reasonable size - may be added on first page only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Delete slide 1 (this slide) of guidelines, and complete the slideshow.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Invitation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There will be 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presentation PC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available at the venue. </a:t>
            </a:r>
            <a:r>
              <a:rPr lang="en-US" altLang="ja-JP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bring your own laptop</a:t>
            </a:r>
            <a:r>
              <a: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it via HDMI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to project onto the screen.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There will be no Wi-Fi available for all attendees at the venue. Please prepare your presentation in a standalone PC or bring your personal Wi-Fi tools.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All rooms will have theatre style seating.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Please ensure that you are punctual for your presentation time slot.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2506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093" y="1151628"/>
            <a:ext cx="11335872" cy="5020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fld id="{F51D63B1-B313-473D-9797-51F7DACB64D6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85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093" y="1151628"/>
            <a:ext cx="11335872" cy="5020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86982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C30FE2B-DC56-4CDA-89EB-9FAC90A014AE}" vid="{B9B61D95-AF29-4E88-A90D-C33FF599902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1545</TotalTime>
  <Words>187</Words>
  <Application>Microsoft Office PowerPoint</Application>
  <PresentationFormat>ワイド画面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明朝</vt:lpstr>
      <vt:lpstr>游ゴシック</vt:lpstr>
      <vt:lpstr>Arial</vt:lpstr>
      <vt:lpstr>Arial Black</vt:lpstr>
      <vt:lpstr>Wingdings</vt:lpstr>
      <vt:lpstr>Office テーマ</vt:lpstr>
      <vt:lpstr>Paper Title</vt:lpstr>
      <vt:lpstr>Paper Presentation</vt:lpstr>
      <vt:lpstr>Title</vt:lpstr>
      <vt:lpstr>Title</vt:lpstr>
    </vt:vector>
  </TitlesOfParts>
  <Company>東北電力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ISH2025</dc:creator>
  <cp:lastModifiedBy>坪井 敏宏</cp:lastModifiedBy>
  <cp:revision>73</cp:revision>
  <cp:lastPrinted>2021-12-16T08:07:27Z</cp:lastPrinted>
  <dcterms:created xsi:type="dcterms:W3CDTF">2021-12-16T07:36:20Z</dcterms:created>
  <dcterms:modified xsi:type="dcterms:W3CDTF">2025-07-11T08:05:31Z</dcterms:modified>
</cp:coreProperties>
</file>